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D5F59-F5E0-4DBB-AFA9-51E4E9381BE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C929C8-FAC4-4DD3-B579-D03F9A21A209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8" y="0"/>
            <a:ext cx="7590983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Orlando furioso 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arios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26" y="0"/>
            <a:ext cx="49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552"/>
            <a:ext cx="7200800" cy="655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334024" cy="65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704682" cy="6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9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132"/>
            <a:ext cx="8568952" cy="66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624590" cy="713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0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272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</TotalTime>
  <Words>2</Words>
  <Application>Microsoft Office PowerPoint</Application>
  <PresentationFormat>Presentazione su schermo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Carta</vt:lpstr>
      <vt:lpstr>Orlando furioso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Orlando furioso</dc:title>
  <dc:creator>Elena</dc:creator>
  <cp:lastModifiedBy>Elena</cp:lastModifiedBy>
  <cp:revision>2</cp:revision>
  <dcterms:created xsi:type="dcterms:W3CDTF">2016-11-21T18:33:38Z</dcterms:created>
  <dcterms:modified xsi:type="dcterms:W3CDTF">2016-11-21T18:52:32Z</dcterms:modified>
</cp:coreProperties>
</file>